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0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8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7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3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8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2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1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33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174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9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DE604-05E3-47F5-8487-FAC179C0358B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C9604-D679-49DF-9C2A-B16107F09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20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aylordotorg.github.io/text_microeconomics-theory-through-applications/s19-01-supply-and-demand-in-health-ca.html" TargetMode="External"/><Relationship Id="rId2" Type="http://schemas.openxmlformats.org/officeDocument/2006/relationships/hyperlink" Target="https://www.ncbi.nlm.nih.gov/pmc/articles/PMC6131959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Dr. </a:t>
            </a:r>
            <a:r>
              <a:rPr lang="en-US" b="1" dirty="0" smtClean="0"/>
              <a:t>Jones’s pricing effect </a:t>
            </a:r>
            <a:r>
              <a:rPr lang="en-US" b="1" dirty="0"/>
              <a:t>on the number of visits using a demand curve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Jones’s pricing of services to show how pricing affect the demand for services.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298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would you measure quantity responsiveness to a price change?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Measuring quantity estimates to how responsive to price change can be carried out through;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value versatility of interest estimation of patients' responsiveness to value transforms;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estimates how much the amount requested for a decent </a:t>
            </a:r>
            <a:r>
              <a:rPr lang="en-US" dirty="0" smtClean="0"/>
              <a:t>change</a:t>
            </a:r>
          </a:p>
          <a:p>
            <a:r>
              <a:rPr lang="en-US" dirty="0" smtClean="0"/>
              <a:t> </a:t>
            </a:r>
            <a:r>
              <a:rPr lang="en-US" dirty="0"/>
              <a:t>when adjusting the treatment great's cost.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522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value flexibility of Interest has flat-out esteem more prominent than 1, </a:t>
            </a:r>
            <a:endParaRPr lang="en-US" dirty="0" smtClean="0"/>
          </a:p>
          <a:p>
            <a:r>
              <a:rPr lang="en-US" dirty="0" smtClean="0"/>
              <a:t>Then </a:t>
            </a:r>
            <a:r>
              <a:rPr lang="en-US" dirty="0"/>
              <a:t>the visit is versatile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</a:t>
            </a:r>
            <a:r>
              <a:rPr lang="en-US" dirty="0"/>
              <a:t>when the value flexibility of Interest has an outright worth under 1, 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hen </a:t>
            </a:r>
            <a:r>
              <a:rPr lang="en-US" dirty="0"/>
              <a:t>the request is inelastic</a:t>
            </a:r>
          </a:p>
        </p:txBody>
      </p:sp>
    </p:spTree>
    <p:extLst>
      <p:ext uri="{BB962C8B-B14F-4D97-AF65-F5344CB8AC3E}">
        <p14:creationId xmlns:p14="http://schemas.microsoft.com/office/powerpoint/2010/main" val="2237249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would the demand for services affect the supply of healthcare workers?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To segregate the impact of changes in demand on the services from patient visits,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must understand cost does not influence the number of patient </a:t>
            </a:r>
            <a:r>
              <a:rPr lang="en-US" dirty="0" smtClean="0"/>
              <a:t>visits. </a:t>
            </a:r>
          </a:p>
          <a:p>
            <a:r>
              <a:rPr lang="en-US" dirty="0" smtClean="0"/>
              <a:t> We must also know that cost does not affect the </a:t>
            </a:r>
            <a:r>
              <a:rPr lang="en-US" dirty="0"/>
              <a:t>quality of medical care from healthcare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If the demand is high, the workers will be overworked </a:t>
            </a:r>
            <a:endParaRPr lang="en-US" dirty="0" smtClean="0"/>
          </a:p>
          <a:p>
            <a:r>
              <a:rPr lang="en-US" dirty="0" smtClean="0"/>
              <a:t>The workers will also be </a:t>
            </a:r>
            <a:r>
              <a:rPr lang="en-US" dirty="0"/>
              <a:t>overwhelmed. ("Supply and demand in healthcare markets," </a:t>
            </a:r>
            <a:r>
              <a:rPr lang="en-US" dirty="0" err="1"/>
              <a:t>n.d.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254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estimating the Interest and supply for the health care </a:t>
            </a:r>
            <a:r>
              <a:rPr lang="en-US" dirty="0" smtClean="0"/>
              <a:t>workers is that; </a:t>
            </a:r>
          </a:p>
          <a:p>
            <a:r>
              <a:rPr lang="en-US" dirty="0" smtClean="0"/>
              <a:t>The </a:t>
            </a:r>
            <a:r>
              <a:rPr lang="en-US" dirty="0"/>
              <a:t>off chance that patient visits (demand) is more </a:t>
            </a:r>
            <a:r>
              <a:rPr lang="en-US" dirty="0" smtClean="0"/>
              <a:t>prominent.</a:t>
            </a:r>
          </a:p>
          <a:p>
            <a:r>
              <a:rPr lang="en-US" dirty="0" smtClean="0"/>
              <a:t>Than </a:t>
            </a:r>
            <a:r>
              <a:rPr lang="en-US" dirty="0"/>
              <a:t>supply will be a suppressed supply of health workers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Ideas Decrease Demand for </a:t>
            </a:r>
            <a:r>
              <a:rPr lang="en-US" dirty="0" smtClean="0"/>
              <a:t>Appointments.</a:t>
            </a:r>
          </a:p>
          <a:p>
            <a:r>
              <a:rPr lang="en-US" dirty="0" smtClean="0"/>
              <a:t>Ideas also </a:t>
            </a:r>
            <a:r>
              <a:rPr lang="en-US" dirty="0"/>
              <a:t>Optimize the health care workers to bring market interest into better equilibrium. </a:t>
            </a:r>
          </a:p>
        </p:txBody>
      </p:sp>
    </p:spTree>
    <p:extLst>
      <p:ext uri="{BB962C8B-B14F-4D97-AF65-F5344CB8AC3E}">
        <p14:creationId xmlns:p14="http://schemas.microsoft.com/office/powerpoint/2010/main" val="2393488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patients are more prominent </a:t>
            </a:r>
            <a:r>
              <a:rPr lang="en-US" dirty="0" smtClean="0"/>
              <a:t>than</a:t>
            </a:r>
          </a:p>
          <a:p>
            <a:r>
              <a:rPr lang="en-US" dirty="0" smtClean="0"/>
              <a:t> </a:t>
            </a:r>
            <a:r>
              <a:rPr lang="en-US" dirty="0"/>
              <a:t>or equivalent to the </a:t>
            </a:r>
            <a:r>
              <a:rPr lang="en-US" dirty="0" smtClean="0"/>
              <a:t>Interest</a:t>
            </a:r>
          </a:p>
          <a:p>
            <a:r>
              <a:rPr lang="en-US" dirty="0"/>
              <a:t>T</a:t>
            </a:r>
            <a:r>
              <a:rPr lang="en-US" dirty="0" smtClean="0"/>
              <a:t>hen </a:t>
            </a:r>
            <a:r>
              <a:rPr lang="en-US" dirty="0"/>
              <a:t>Health care planners should make a Reduction </a:t>
            </a:r>
            <a:r>
              <a:rPr lang="en-US" dirty="0" smtClean="0"/>
              <a:t>Plan</a:t>
            </a:r>
          </a:p>
          <a:p>
            <a:r>
              <a:rPr lang="en-US" dirty="0" smtClean="0"/>
              <a:t>In order  </a:t>
            </a:r>
            <a:r>
              <a:rPr lang="en-US" dirty="0"/>
              <a:t>to affect the health care workers positively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545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BMC Health Service Research. (2018). Demand for health care service and associated factors among patients in the community of </a:t>
            </a:r>
            <a:r>
              <a:rPr lang="en-US" dirty="0" err="1"/>
              <a:t>Tsegedie</a:t>
            </a:r>
            <a:r>
              <a:rPr lang="en-US" dirty="0"/>
              <a:t> district, northern Ethiopia. PubMed Central (PMC). </a:t>
            </a:r>
            <a:r>
              <a:rPr lang="en-US" u="sng" dirty="0">
                <a:hlinkClick r:id="rId2"/>
              </a:rPr>
              <a:t>https://www.ncbi.nlm.nih.gov/pmc/articles/PMC6131959/</a:t>
            </a:r>
            <a:endParaRPr lang="en-US" dirty="0"/>
          </a:p>
          <a:p>
            <a:r>
              <a:rPr lang="en-US" dirty="0"/>
              <a:t>Supply and demand in healthcare markets. (</a:t>
            </a:r>
            <a:r>
              <a:rPr lang="en-US" dirty="0" err="1"/>
              <a:t>n.d.</a:t>
            </a:r>
            <a:r>
              <a:rPr lang="en-US" dirty="0"/>
              <a:t>). Site not found · GitHub Pages. </a:t>
            </a:r>
            <a:r>
              <a:rPr lang="en-US" u="sng" dirty="0">
                <a:hlinkClick r:id="rId3"/>
              </a:rPr>
              <a:t>https://saylordotorg.github.io/text_microeconomics-theory-through-applications/s19-01-supply-and-demand-in-health-ca.html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78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Dr. </a:t>
            </a:r>
            <a:r>
              <a:rPr lang="en-US" b="1" dirty="0" smtClean="0"/>
              <a:t>Jones’s </a:t>
            </a:r>
            <a:r>
              <a:rPr lang="en-US" b="1" dirty="0"/>
              <a:t>pricing </a:t>
            </a:r>
            <a:r>
              <a:rPr lang="en-US" b="1" dirty="0" smtClean="0"/>
              <a:t>effect on </a:t>
            </a:r>
            <a:r>
              <a:rPr lang="en-US" b="1" dirty="0"/>
              <a:t>the number of visits using a demand curve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graphical portrayal of Dr. Jones's pricing proves that with the low pricing of up to 50$, there is a significant increase in patients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plotted graph shows the costs and amounts of visits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For instance, at the highest point, we see that a cost of $200 per visit only attracts 2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At the lowest point in the graph, where the cost per visit is pounded at $50, 6 patients are visiting.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043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adjustment of cost, with no adjustment of any of the different factors that influence Interest.</a:t>
            </a:r>
          </a:p>
          <a:p>
            <a:r>
              <a:rPr lang="en-US" dirty="0" smtClean="0"/>
              <a:t>This</a:t>
            </a:r>
            <a:r>
              <a:rPr lang="en-US" dirty="0" smtClean="0"/>
              <a:t> brings about a development of high profit.</a:t>
            </a:r>
          </a:p>
          <a:p>
            <a:r>
              <a:rPr lang="en-US" dirty="0" smtClean="0"/>
              <a:t>This is because when the cost is pounded at $200.</a:t>
            </a:r>
          </a:p>
          <a:p>
            <a:r>
              <a:rPr lang="en-US" dirty="0"/>
              <a:t>T</a:t>
            </a:r>
            <a:r>
              <a:rPr lang="en-US" dirty="0" smtClean="0"/>
              <a:t>he profit is estimated at $400 ($200* 2 patient visits).</a:t>
            </a:r>
          </a:p>
          <a:p>
            <a:r>
              <a:rPr lang="en-US" dirty="0"/>
              <a:t>At $50 cost per visit, accumulated profit is $ 300 ($50 *6</a:t>
            </a:r>
            <a:r>
              <a:rPr lang="en-US" dirty="0" smtClean="0"/>
              <a:t>).</a:t>
            </a:r>
          </a:p>
          <a:p>
            <a:r>
              <a:rPr lang="en-US" dirty="0" smtClean="0"/>
              <a:t> </a:t>
            </a:r>
            <a:r>
              <a:rPr lang="en-US" dirty="0"/>
              <a:t>There is less </a:t>
            </a:r>
            <a:r>
              <a:rPr lang="en-US" dirty="0" smtClean="0"/>
              <a:t>profit.</a:t>
            </a:r>
          </a:p>
          <a:p>
            <a:r>
              <a:rPr lang="en-US" dirty="0" smtClean="0"/>
              <a:t>But </a:t>
            </a:r>
            <a:r>
              <a:rPr lang="en-US" dirty="0"/>
              <a:t>many patients are attended </a:t>
            </a:r>
            <a:r>
              <a:rPr lang="en-US" dirty="0" smtClean="0"/>
              <a:t>to.</a:t>
            </a:r>
          </a:p>
          <a:p>
            <a:r>
              <a:rPr lang="en-US" dirty="0" smtClean="0"/>
              <a:t> Meaning </a:t>
            </a:r>
            <a:r>
              <a:rPr lang="en-US" dirty="0"/>
              <a:t>that more health workers will be needed.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122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Demand Curve recommends a key conduct relationship in financial aspects. </a:t>
            </a:r>
            <a:endParaRPr lang="en-US" dirty="0" smtClean="0"/>
          </a:p>
          <a:p>
            <a:r>
              <a:rPr lang="en-US" dirty="0" smtClean="0"/>
              <a:t>Without </a:t>
            </a:r>
            <a:r>
              <a:rPr lang="en-US" dirty="0"/>
              <a:t>the remaining things unaltered, the law of Interest holds </a:t>
            </a:r>
            <a:r>
              <a:rPr lang="en-US" dirty="0" smtClean="0"/>
              <a:t>that;</a:t>
            </a:r>
          </a:p>
          <a:p>
            <a:r>
              <a:rPr lang="en-US" dirty="0" smtClean="0"/>
              <a:t>For </a:t>
            </a:r>
            <a:r>
              <a:rPr lang="en-US" dirty="0"/>
              <a:t>all intents and purposes, all labor and products, a greater cost prompts decreased inpatient visits and 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lower cost prompts an expansion of inpatient visits.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22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Why do policymakers and planners study the demand for health care service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Policymakers and Planners</a:t>
            </a:r>
            <a:r>
              <a:rPr lang="en-US" b="1" dirty="0"/>
              <a:t> </a:t>
            </a:r>
            <a:r>
              <a:rPr lang="en-US" dirty="0"/>
              <a:t>Interest in medical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 This is  </a:t>
            </a:r>
            <a:r>
              <a:rPr lang="en-US" dirty="0"/>
              <a:t>portrayed by the degree of genuine utilization of an individual in case </a:t>
            </a:r>
            <a:r>
              <a:rPr lang="en-US" dirty="0" smtClean="0"/>
              <a:t>of:</a:t>
            </a:r>
          </a:p>
          <a:p>
            <a:r>
              <a:rPr lang="en-US" dirty="0" smtClean="0"/>
              <a:t>confronting </a:t>
            </a:r>
            <a:r>
              <a:rPr lang="en-US" dirty="0"/>
              <a:t>disease/injury, and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utilization could vary as per visiting factors </a:t>
            </a:r>
            <a:r>
              <a:rPr lang="en-US" dirty="0" smtClean="0"/>
              <a:t>like:</a:t>
            </a:r>
          </a:p>
          <a:p>
            <a:r>
              <a:rPr lang="en-US" dirty="0"/>
              <a:t>P</a:t>
            </a:r>
            <a:r>
              <a:rPr lang="en-US" dirty="0" smtClean="0"/>
              <a:t>ay </a:t>
            </a:r>
          </a:p>
          <a:p>
            <a:r>
              <a:rPr lang="en-US" dirty="0"/>
              <a:t>C</a:t>
            </a:r>
            <a:r>
              <a:rPr lang="en-US" dirty="0" smtClean="0"/>
              <a:t>ost </a:t>
            </a:r>
            <a:r>
              <a:rPr lang="en-US" dirty="0"/>
              <a:t>of </a:t>
            </a:r>
            <a:r>
              <a:rPr lang="en-US" dirty="0" smtClean="0"/>
              <a:t>care 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dirty="0" smtClean="0"/>
              <a:t>ccepted </a:t>
            </a:r>
            <a:r>
              <a:rPr lang="en-US" dirty="0"/>
              <a:t>practices and customs, and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quality and fittingness of health care workers</a:t>
            </a:r>
            <a:r>
              <a:rPr lang="en-US" dirty="0" smtClean="0"/>
              <a:t>. </a:t>
            </a:r>
            <a:r>
              <a:rPr lang="en-US" dirty="0"/>
              <a:t>("Supply and demand in healthcare markets," </a:t>
            </a:r>
            <a:r>
              <a:rPr lang="en-US" dirty="0" err="1"/>
              <a:t>n.d.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370509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the multidimensional viewpoint that a policymaker settling on a choice if there should be disease/injury. </a:t>
            </a:r>
            <a:endParaRPr lang="en-US" dirty="0" smtClean="0"/>
          </a:p>
          <a:p>
            <a:r>
              <a:rPr lang="en-US" dirty="0" smtClean="0"/>
              <a:t>Thus </a:t>
            </a:r>
            <a:r>
              <a:rPr lang="en-US" dirty="0"/>
              <a:t>they must study the demand for health care </a:t>
            </a:r>
            <a:r>
              <a:rPr lang="en-US" dirty="0" smtClean="0"/>
              <a:t>services</a:t>
            </a:r>
          </a:p>
          <a:p>
            <a:r>
              <a:rPr lang="en-US" dirty="0" smtClean="0"/>
              <a:t>Such study is very significant as it ensures equality in health care systems.</a:t>
            </a:r>
          </a:p>
          <a:p>
            <a:r>
              <a:rPr lang="en-US" dirty="0" smtClean="0"/>
              <a:t>And a result, the quality of health care is enhanced.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65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Factors that were influencing the demand for health services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 per </a:t>
            </a:r>
            <a:r>
              <a:rPr lang="en-US" dirty="0" err="1"/>
              <a:t>Mwachofi</a:t>
            </a:r>
            <a:r>
              <a:rPr lang="en-US" dirty="0"/>
              <a:t> and Al-</a:t>
            </a:r>
            <a:r>
              <a:rPr lang="en-US" dirty="0" err="1"/>
              <a:t>Assaf</a:t>
            </a:r>
            <a:r>
              <a:rPr lang="en-US" dirty="0"/>
              <a:t>, one can contend that, as a rule, medical care is esteemed to the degree that it improves </a:t>
            </a:r>
            <a:r>
              <a:rPr lang="en-US" dirty="0" smtClean="0"/>
              <a:t>wellbeing.</a:t>
            </a:r>
          </a:p>
          <a:p>
            <a:r>
              <a:rPr lang="en-US" dirty="0" smtClean="0"/>
              <a:t>So </a:t>
            </a:r>
            <a:r>
              <a:rPr lang="en-US" dirty="0"/>
              <a:t>wellbeing is crude in the portrayal of customers' inclination. (BMC Health Service Research, </a:t>
            </a:r>
            <a:r>
              <a:rPr lang="en-US" dirty="0" smtClean="0"/>
              <a:t>2018).</a:t>
            </a:r>
          </a:p>
          <a:p>
            <a:r>
              <a:rPr lang="en-US" dirty="0" smtClean="0"/>
              <a:t>Some </a:t>
            </a:r>
            <a:r>
              <a:rPr lang="en-US" dirty="0"/>
              <a:t>significant ideas or factors that impact interest in medical care must be very much characterized to comprehend the idea of Interest in medical care.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are: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1. Costs: This is the measure of cash expected in installment for something. </a:t>
            </a:r>
          </a:p>
          <a:p>
            <a:pPr marL="0" indent="0">
              <a:buNone/>
            </a:pPr>
            <a:r>
              <a:rPr lang="en-US" dirty="0"/>
              <a:t>2. Customer: For this </a:t>
            </a:r>
            <a:r>
              <a:rPr lang="en-US" dirty="0" smtClean="0"/>
              <a:t>presentation, </a:t>
            </a:r>
            <a:r>
              <a:rPr lang="en-US" dirty="0"/>
              <a:t>a purchaser is characterized as a purchaser or a patient.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936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3. Pay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/>
              <a:t>This is cash acquired, particularly through venture or work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Pay can impact Interest for medical services.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a purchaser is a low-pay worker, the customer may not look for medical services for a common ailment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 like manner, a purchaser who procures more might be more able to spend on medical care. </a:t>
            </a:r>
          </a:p>
          <a:p>
            <a:pPr marL="0" indent="0">
              <a:buNone/>
            </a:pPr>
            <a:r>
              <a:rPr lang="en-US" dirty="0"/>
              <a:t>4. Legislative impact: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Policies</a:t>
            </a:r>
            <a:r>
              <a:rPr lang="en-US" dirty="0"/>
              <a:t>, for example, the endowment, can expand Interest for medical services as patients are charged a lower cost.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00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Supply: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is a basic idea in financial aspects that portrays the complete number of a particular decent </a:t>
            </a:r>
            <a:r>
              <a:rPr lang="en-US" dirty="0" smtClean="0"/>
              <a:t>or</a:t>
            </a:r>
          </a:p>
          <a:p>
            <a:r>
              <a:rPr lang="en-US" dirty="0" smtClean="0"/>
              <a:t>Administration </a:t>
            </a:r>
            <a:r>
              <a:rPr lang="en-US" dirty="0"/>
              <a:t>accessible to purchasers. </a:t>
            </a:r>
            <a:endParaRPr lang="en-US" dirty="0" smtClean="0"/>
          </a:p>
          <a:p>
            <a:r>
              <a:rPr lang="en-US" dirty="0" smtClean="0"/>
              <a:t>Supply </a:t>
            </a:r>
            <a:r>
              <a:rPr lang="en-US" dirty="0"/>
              <a:t>can be controlled by cost, contending products, and request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310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969</Words>
  <Application>Microsoft Office PowerPoint</Application>
  <PresentationFormat>Widescreen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Dr. Jones’s pricing effect on the number of visits using a demand curve </vt:lpstr>
      <vt:lpstr>Dr. Jones’s pricing effect on the number of visits using a demand curve </vt:lpstr>
      <vt:lpstr>Cont’</vt:lpstr>
      <vt:lpstr>Cont’</vt:lpstr>
      <vt:lpstr>Why do policymakers and planners study the demand for health care service </vt:lpstr>
      <vt:lpstr>Cont’</vt:lpstr>
      <vt:lpstr>Factors that were influencing the demand for health services </vt:lpstr>
      <vt:lpstr>Cont’</vt:lpstr>
      <vt:lpstr>Cont’</vt:lpstr>
      <vt:lpstr>How would you measure quantity responsiveness to a price change? </vt:lpstr>
      <vt:lpstr>Cont’</vt:lpstr>
      <vt:lpstr>How would the demand for services affect the supply of healthcare workers? </vt:lpstr>
      <vt:lpstr>Con’</vt:lpstr>
      <vt:lpstr>Cont’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18</cp:revision>
  <dcterms:created xsi:type="dcterms:W3CDTF">2021-04-20T18:18:46Z</dcterms:created>
  <dcterms:modified xsi:type="dcterms:W3CDTF">2021-04-20T19:09:36Z</dcterms:modified>
</cp:coreProperties>
</file>